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notesMasterIdLst>
    <p:notesMasterId r:id="rId42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eg"/><Relationship Id="rId2" Type="http://schemas.openxmlformats.org/officeDocument/2006/relationships/image" Target="../media/image-2-2.jpeg"/><Relationship Id="rId3" Type="http://schemas.openxmlformats.org/officeDocument/2006/relationships/image" Target="../media/image-2-3.jpeg"/><Relationship Id="rId4" Type="http://schemas.openxmlformats.org/officeDocument/2006/relationships/image" Target="../media/image-2-4.jpe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image" Target="../media/image-23-2.svg"/><Relationship Id="rId3" Type="http://schemas.openxmlformats.org/officeDocument/2006/relationships/image" Target="../media/image-23-3.png"/><Relationship Id="rId4" Type="http://schemas.openxmlformats.org/officeDocument/2006/relationships/image" Target="../media/image-23-4.svg"/><Relationship Id="rId5" Type="http://schemas.openxmlformats.org/officeDocument/2006/relationships/image" Target="../media/image-23-5.png"/><Relationship Id="rId6" Type="http://schemas.openxmlformats.org/officeDocument/2006/relationships/image" Target="../media/image-23-6.svg"/><Relationship Id="rId7" Type="http://schemas.openxmlformats.org/officeDocument/2006/relationships/image" Target="../media/image-23-7.jpeg"/><Relationship Id="rId8" Type="http://schemas.openxmlformats.org/officeDocument/2006/relationships/image" Target="../media/image-23-8.jpeg"/><Relationship Id="rId9" Type="http://schemas.openxmlformats.org/officeDocument/2006/relationships/image" Target="../media/image-23-9.png"/><Relationship Id="rId10" Type="http://schemas.openxmlformats.org/officeDocument/2006/relationships/image" Target="../media/image-23-10.svg"/><Relationship Id="rId11" Type="http://schemas.openxmlformats.org/officeDocument/2006/relationships/image" Target="../media/image-23-11.jpeg"/><Relationship Id="rId12" Type="http://schemas.openxmlformats.org/officeDocument/2006/relationships/image" Target="../media/image-23-12.jpe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jpeg"/><Relationship Id="rId2" Type="http://schemas.openxmlformats.org/officeDocument/2006/relationships/image" Target="../media/image-3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6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7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B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19250" y="1524000"/>
            <a:ext cx="404812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A38373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F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A38373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A38373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U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A38373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A38373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A38373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H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A38373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A38373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Q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A38373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U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A38373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A38373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A38373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A38373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A38373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A38373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E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1590675" y="3848100"/>
            <a:ext cx="13287375" cy="2590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D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e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s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i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g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n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i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n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g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f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o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r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a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n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A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c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t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i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v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e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a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n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d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P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u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r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p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o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s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e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f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u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l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R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e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t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i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r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e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m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e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n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t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L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i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f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e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s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t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y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l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e</a:t>
            </a:r>
            <a:endParaRPr lang="en-US" sz="6000" dirty="0"/>
          </a:p>
        </p:txBody>
      </p:sp>
      <p:sp>
        <p:nvSpPr>
          <p:cNvPr id="4" name="Text 2"/>
          <p:cNvSpPr/>
          <p:nvPr/>
        </p:nvSpPr>
        <p:spPr>
          <a:xfrm>
            <a:off x="1619250" y="8058150"/>
            <a:ext cx="10668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,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,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,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endParaRPr lang="en-US" sz="2700" dirty="0"/>
          </a:p>
        </p:txBody>
      </p:sp>
      <p:sp>
        <p:nvSpPr>
          <p:cNvPr id="5" name="Text 3"/>
          <p:cNvSpPr/>
          <p:nvPr/>
        </p:nvSpPr>
        <p:spPr>
          <a:xfrm>
            <a:off x="1619250" y="8763000"/>
            <a:ext cx="104965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C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S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1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4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7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·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F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2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3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·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S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t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a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n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f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o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r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d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U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n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i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v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e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r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s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i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t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y</a:t>
            </a:r>
            <a:endParaRPr lang="en-US" sz="2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B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66950" y="2676525"/>
            <a:ext cx="13725525" cy="9934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: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6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2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-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-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x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`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: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(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,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,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)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: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-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 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-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: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-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2457450" y="1428750"/>
            <a:ext cx="72009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b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endParaRPr lang="en-US" sz="5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B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66950" y="2676525"/>
            <a:ext cx="13725525" cy="9934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: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6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2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-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-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x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: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k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k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: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-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x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-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: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x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-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›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2457450" y="1428750"/>
            <a:ext cx="72009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b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endParaRPr lang="en-US" sz="5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B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2475" y="2600325"/>
            <a:ext cx="1514475" cy="1981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0"/>
              </a:lnSpc>
              <a:buNone/>
            </a:pPr>
            <a:r>
              <a:rPr lang="en-US" sz="10500" b="1" spc="-300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️</a:t>
            </a:r>
            <a:endParaRPr lang="en-US" sz="10500" dirty="0"/>
          </a:p>
        </p:txBody>
      </p:sp>
      <p:sp>
        <p:nvSpPr>
          <p:cNvPr id="3" name="Text 1"/>
          <p:cNvSpPr/>
          <p:nvPr/>
        </p:nvSpPr>
        <p:spPr>
          <a:xfrm>
            <a:off x="2962275" y="4705350"/>
            <a:ext cx="12363450" cy="274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: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…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…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?</a:t>
            </a:r>
            <a:endParaRPr lang="en-US" sz="4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B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66950" y="2676525"/>
            <a:ext cx="13725525" cy="9934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: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: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7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6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-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-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: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: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k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-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: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2457450" y="1428750"/>
            <a:ext cx="72009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M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endParaRPr lang="en-US" sz="5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B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66950" y="2676525"/>
            <a:ext cx="13725525" cy="9934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: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6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2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-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-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x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: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k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,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j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: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x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-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: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k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2457450" y="1428750"/>
            <a:ext cx="72009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b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endParaRPr lang="en-US" sz="5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B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2475" y="2676525"/>
            <a:ext cx="1514475" cy="1981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2962275" y="4705350"/>
            <a:ext cx="12363450" cy="274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: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?</a:t>
            </a:r>
            <a:endParaRPr lang="en-US" sz="4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B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B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B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66850" y="5029200"/>
            <a:ext cx="140779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,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’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,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k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1466850" y="4114800"/>
            <a:ext cx="7200900" cy="904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l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u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✅</a:t>
            </a:r>
            <a:endParaRPr lang="en-US" sz="5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B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485900" y="2867025"/>
            <a:ext cx="15087600" cy="47053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B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714500" y="2000250"/>
            <a:ext cx="3543300" cy="61722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5486400" y="2000250"/>
            <a:ext cx="3543300" cy="61722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9258300" y="2000250"/>
            <a:ext cx="3543300" cy="61722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13030200" y="2000250"/>
            <a:ext cx="3543300" cy="617220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695450" y="8382000"/>
            <a:ext cx="356235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: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Y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: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J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j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: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(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)</a:t>
            </a:r>
            <a:endParaRPr lang="en-US" sz="1350" dirty="0"/>
          </a:p>
        </p:txBody>
      </p:sp>
      <p:sp>
        <p:nvSpPr>
          <p:cNvPr id="7" name="Text 1"/>
          <p:cNvSpPr/>
          <p:nvPr/>
        </p:nvSpPr>
        <p:spPr>
          <a:xfrm>
            <a:off x="5467350" y="8382000"/>
            <a:ext cx="356235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: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Y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: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J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j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: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(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)</a:t>
            </a:r>
            <a:endParaRPr lang="en-US" sz="1350" dirty="0"/>
          </a:p>
        </p:txBody>
      </p:sp>
      <p:sp>
        <p:nvSpPr>
          <p:cNvPr id="8" name="Text 2"/>
          <p:cNvSpPr/>
          <p:nvPr/>
        </p:nvSpPr>
        <p:spPr>
          <a:xfrm>
            <a:off x="9239250" y="8382000"/>
            <a:ext cx="356235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: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Y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: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j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: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(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)</a:t>
            </a:r>
            <a:endParaRPr lang="en-US" sz="1350" dirty="0"/>
          </a:p>
        </p:txBody>
      </p:sp>
      <p:sp>
        <p:nvSpPr>
          <p:cNvPr id="9" name="Text 3"/>
          <p:cNvSpPr/>
          <p:nvPr/>
        </p:nvSpPr>
        <p:spPr>
          <a:xfrm>
            <a:off x="13011150" y="8382000"/>
            <a:ext cx="356235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: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Y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: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j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: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(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)</a:t>
            </a:r>
            <a:endParaRPr lang="en-US" sz="1350" dirty="0"/>
          </a:p>
        </p:txBody>
      </p:sp>
      <p:sp>
        <p:nvSpPr>
          <p:cNvPr id="10" name="Text 4"/>
          <p:cNvSpPr/>
          <p:nvPr/>
        </p:nvSpPr>
        <p:spPr>
          <a:xfrm>
            <a:off x="1695450" y="981075"/>
            <a:ext cx="42481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—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M</a:t>
            </a:r>
            <a:endParaRPr lang="en-US" sz="27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B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66850" y="4724400"/>
            <a:ext cx="10077450" cy="904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x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p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c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P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y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p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endParaRPr lang="en-US" sz="5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B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2475" y="2600325"/>
            <a:ext cx="1514475" cy="1981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6057900" y="5867400"/>
            <a:ext cx="614362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endParaRPr lang="en-US" sz="4200" dirty="0"/>
          </a:p>
        </p:txBody>
      </p:sp>
      <p:sp>
        <p:nvSpPr>
          <p:cNvPr id="4" name="Text 2"/>
          <p:cNvSpPr/>
          <p:nvPr/>
        </p:nvSpPr>
        <p:spPr>
          <a:xfrm>
            <a:off x="2962275" y="4705350"/>
            <a:ext cx="1236345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x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#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48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B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57200" y="600075"/>
            <a:ext cx="17373600" cy="909448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B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4811375" y="5715000"/>
            <a:ext cx="2743200" cy="3429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4811375" y="1181100"/>
            <a:ext cx="2743200" cy="3429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11544300" y="1181100"/>
            <a:ext cx="2743200" cy="3429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11544300" y="5715000"/>
            <a:ext cx="2743200" cy="3429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11544300" y="1181100"/>
            <a:ext cx="2743200" cy="3438525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r="0" t="0" b="0"/>
          <a:stretch/>
        </p:blipFill>
        <p:spPr>
          <a:xfrm>
            <a:off x="11544300" y="5715000"/>
            <a:ext cx="2743200" cy="34290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14811375" y="1181100"/>
            <a:ext cx="2743200" cy="3438525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14811375" y="5715000"/>
            <a:ext cx="2743200" cy="3429000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1695450" y="2819400"/>
            <a:ext cx="8315325" cy="441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4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k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x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,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(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2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5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-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9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6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!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)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,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x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x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endParaRPr lang="en-US" sz="2400" dirty="0"/>
          </a:p>
        </p:txBody>
      </p:sp>
      <p:sp>
        <p:nvSpPr>
          <p:cNvPr id="11" name="Text 1"/>
          <p:cNvSpPr/>
          <p:nvPr/>
        </p:nvSpPr>
        <p:spPr>
          <a:xfrm>
            <a:off x="1695450" y="1724025"/>
            <a:ext cx="8029575" cy="904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U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x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p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c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⚒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️</a:t>
            </a:r>
            <a:endParaRPr lang="en-US" sz="5400" dirty="0"/>
          </a:p>
        </p:txBody>
      </p:sp>
      <p:sp>
        <p:nvSpPr>
          <p:cNvPr id="12" name="Text 2"/>
          <p:cNvSpPr/>
          <p:nvPr/>
        </p:nvSpPr>
        <p:spPr>
          <a:xfrm>
            <a:off x="11763375" y="4876800"/>
            <a:ext cx="23050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ctr" indent="0" marL="0">
              <a:lnSpc>
                <a:spcPts val="225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ctr" indent="0" marL="0">
              <a:lnSpc>
                <a:spcPts val="225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endParaRPr lang="en-US" sz="2250" dirty="0"/>
          </a:p>
        </p:txBody>
      </p:sp>
      <p:sp>
        <p:nvSpPr>
          <p:cNvPr id="13" name="Text 3"/>
          <p:cNvSpPr/>
          <p:nvPr/>
        </p:nvSpPr>
        <p:spPr>
          <a:xfrm>
            <a:off x="15030450" y="4876800"/>
            <a:ext cx="23050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ctr" indent="0" marL="0">
              <a:lnSpc>
                <a:spcPts val="225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ctr" indent="0" marL="0">
              <a:lnSpc>
                <a:spcPts val="225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endParaRPr lang="en-US" sz="2250" dirty="0"/>
          </a:p>
        </p:txBody>
      </p:sp>
      <p:sp>
        <p:nvSpPr>
          <p:cNvPr id="14" name="Text 4"/>
          <p:cNvSpPr/>
          <p:nvPr/>
        </p:nvSpPr>
        <p:spPr>
          <a:xfrm>
            <a:off x="11763375" y="9401175"/>
            <a:ext cx="23050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ctr" indent="0" marL="0">
              <a:lnSpc>
                <a:spcPts val="225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ctr" indent="0" marL="0">
              <a:lnSpc>
                <a:spcPts val="225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ctr" indent="0" marL="0">
              <a:lnSpc>
                <a:spcPts val="225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ctr" indent="0" marL="0">
              <a:lnSpc>
                <a:spcPts val="225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ctr" indent="0" marL="0">
              <a:lnSpc>
                <a:spcPts val="225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endParaRPr lang="en-US" sz="2250" dirty="0"/>
          </a:p>
        </p:txBody>
      </p:sp>
      <p:sp>
        <p:nvSpPr>
          <p:cNvPr id="15" name="Text 5"/>
          <p:cNvSpPr/>
          <p:nvPr/>
        </p:nvSpPr>
        <p:spPr>
          <a:xfrm>
            <a:off x="14973300" y="9401175"/>
            <a:ext cx="23050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K</a:t>
            </a:r>
            <a:pPr algn="ctr" indent="0" marL="0">
              <a:lnSpc>
                <a:spcPts val="225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ctr" indent="0" marL="0">
              <a:lnSpc>
                <a:spcPts val="225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ctr" indent="0" marL="0">
              <a:lnSpc>
                <a:spcPts val="225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ctr" indent="0" marL="0">
              <a:lnSpc>
                <a:spcPts val="225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ctr" indent="0" marL="0">
              <a:lnSpc>
                <a:spcPts val="225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ctr" indent="0" marL="0">
              <a:lnSpc>
                <a:spcPts val="2250"/>
              </a:lnSpc>
              <a:buNone/>
            </a:pPr>
            <a:r>
              <a:rPr lang="en-US" sz="2250" spc="22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endParaRPr lang="en-US" sz="22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B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90675" y="4467225"/>
            <a:ext cx="6238875" cy="4772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,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“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k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!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”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!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8715375" y="4467225"/>
            <a:ext cx="6238875" cy="4772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,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k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k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“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q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”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1581150" y="1676400"/>
            <a:ext cx="5981700" cy="904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u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l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endParaRPr lang="en-US" sz="5400" dirty="0"/>
          </a:p>
        </p:txBody>
      </p:sp>
      <p:sp>
        <p:nvSpPr>
          <p:cNvPr id="5" name="Text 3"/>
          <p:cNvSpPr/>
          <p:nvPr/>
        </p:nvSpPr>
        <p:spPr>
          <a:xfrm>
            <a:off x="1590675" y="3657600"/>
            <a:ext cx="36766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W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h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W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k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d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?</a:t>
            </a:r>
            <a:endParaRPr lang="en-US" sz="3600" dirty="0"/>
          </a:p>
        </p:txBody>
      </p:sp>
      <p:sp>
        <p:nvSpPr>
          <p:cNvPr id="6" name="Text 4"/>
          <p:cNvSpPr/>
          <p:nvPr/>
        </p:nvSpPr>
        <p:spPr>
          <a:xfrm>
            <a:off x="8715375" y="3714750"/>
            <a:ext cx="42005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W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h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D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d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n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’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W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k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?</a:t>
            </a:r>
            <a:endParaRPr lang="en-US" sz="36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B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2475" y="2600325"/>
            <a:ext cx="1514475" cy="1981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5638800" y="5867400"/>
            <a:ext cx="698182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endParaRPr lang="en-US" sz="4200" dirty="0"/>
          </a:p>
        </p:txBody>
      </p:sp>
      <p:sp>
        <p:nvSpPr>
          <p:cNvPr id="4" name="Text 2"/>
          <p:cNvSpPr/>
          <p:nvPr/>
        </p:nvSpPr>
        <p:spPr>
          <a:xfrm>
            <a:off x="2962275" y="4724400"/>
            <a:ext cx="1236345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x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#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48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B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57200" y="600075"/>
            <a:ext cx="17373600" cy="909448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B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0801350" y="1143000"/>
            <a:ext cx="6000750" cy="8010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695450" y="2819400"/>
            <a:ext cx="8315325" cy="6400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z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,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,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k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x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1695450" y="1724025"/>
            <a:ext cx="8591550" cy="904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U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x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p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c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⚒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️</a:t>
            </a:r>
            <a:endParaRPr lang="en-US" sz="5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B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90675" y="4467225"/>
            <a:ext cx="6238875" cy="4772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,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8715375" y="4467225"/>
            <a:ext cx="6238875" cy="4772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’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1581150" y="1676400"/>
            <a:ext cx="5981700" cy="904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u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l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endParaRPr lang="en-US" sz="5400" dirty="0"/>
          </a:p>
        </p:txBody>
      </p:sp>
      <p:sp>
        <p:nvSpPr>
          <p:cNvPr id="5" name="Text 3"/>
          <p:cNvSpPr/>
          <p:nvPr/>
        </p:nvSpPr>
        <p:spPr>
          <a:xfrm>
            <a:off x="1590675" y="3657600"/>
            <a:ext cx="36766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W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h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W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k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d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?</a:t>
            </a:r>
            <a:endParaRPr lang="en-US" sz="3600" dirty="0"/>
          </a:p>
        </p:txBody>
      </p:sp>
      <p:sp>
        <p:nvSpPr>
          <p:cNvPr id="6" name="Text 4"/>
          <p:cNvSpPr/>
          <p:nvPr/>
        </p:nvSpPr>
        <p:spPr>
          <a:xfrm>
            <a:off x="8715375" y="3714750"/>
            <a:ext cx="42005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W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h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D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d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n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’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W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k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?</a:t>
            </a:r>
            <a:endParaRPr lang="en-US" sz="36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B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2475" y="2600325"/>
            <a:ext cx="1514475" cy="1981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7639050" y="5867400"/>
            <a:ext cx="29908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k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endParaRPr lang="en-US" sz="4200" dirty="0"/>
          </a:p>
        </p:txBody>
      </p:sp>
      <p:sp>
        <p:nvSpPr>
          <p:cNvPr id="4" name="Text 2"/>
          <p:cNvSpPr/>
          <p:nvPr/>
        </p:nvSpPr>
        <p:spPr>
          <a:xfrm>
            <a:off x="2962275" y="4705350"/>
            <a:ext cx="1236345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x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#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4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B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66850" y="4972050"/>
            <a:ext cx="13725525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z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4200" i="1" spc="42" kern="0" dirty="0">
                <a:solidFill>
                  <a:srgbClr val="307351"/>
                </a:solidFill>
                <a:latin typeface="Merriweather Bold Italic" pitchFamily="34" charset="0"/>
                <a:ea typeface="Merriweather Bold Italic" pitchFamily="34" charset="-122"/>
                <a:cs typeface="Merriweather Bold Italic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4200" i="1" spc="42" kern="0" dirty="0">
                <a:solidFill>
                  <a:srgbClr val="307351"/>
                </a:solidFill>
                <a:latin typeface="Merriweather Bold Italic" pitchFamily="34" charset="0"/>
                <a:ea typeface="Merriweather Bold Italic" pitchFamily="34" charset="-122"/>
                <a:cs typeface="Merriweather Bold Italic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4200" i="1" spc="42" kern="0" dirty="0">
                <a:solidFill>
                  <a:srgbClr val="307351"/>
                </a:solidFill>
                <a:latin typeface="Merriweather Bold Italic" pitchFamily="34" charset="0"/>
                <a:ea typeface="Merriweather Bold Italic" pitchFamily="34" charset="-122"/>
                <a:cs typeface="Merriweather Bold Italic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4200" i="1" spc="42" kern="0" dirty="0">
                <a:solidFill>
                  <a:srgbClr val="307351"/>
                </a:solidFill>
                <a:latin typeface="Merriweather Bold Italic" pitchFamily="34" charset="0"/>
                <a:ea typeface="Merriweather Bold Italic" pitchFamily="34" charset="-122"/>
                <a:cs typeface="Merriweather Bold Italic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4200" i="1" spc="42" kern="0" dirty="0">
                <a:solidFill>
                  <a:srgbClr val="307351"/>
                </a:solidFill>
                <a:latin typeface="Merriweather Bold Italic" pitchFamily="34" charset="0"/>
                <a:ea typeface="Merriweather Bold Italic" pitchFamily="34" charset="-122"/>
                <a:cs typeface="Merriweather Bold Italic" pitchFamily="34" charset="-120"/>
              </a:rPr>
              <a:t>v</a:t>
            </a:r>
            <a:pPr algn="l" indent="0" marL="0">
              <a:lnSpc>
                <a:spcPts val="5400"/>
              </a:lnSpc>
              <a:buNone/>
            </a:pPr>
            <a:r>
              <a:rPr lang="en-US" sz="4200" i="1" spc="42" kern="0" dirty="0">
                <a:solidFill>
                  <a:srgbClr val="307351"/>
                </a:solidFill>
                <a:latin typeface="Merriweather Bold Italic" pitchFamily="34" charset="0"/>
                <a:ea typeface="Merriweather Bold Italic" pitchFamily="34" charset="-122"/>
                <a:cs typeface="Merriweather Bold Italic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4200" i="1" spc="42" kern="0" dirty="0">
                <a:solidFill>
                  <a:srgbClr val="307351"/>
                </a:solidFill>
                <a:latin typeface="Merriweather Bold Italic" pitchFamily="34" charset="0"/>
                <a:ea typeface="Merriweather Bold Italic" pitchFamily="34" charset="-122"/>
                <a:cs typeface="Merriweather Bold Italic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4200" i="1" spc="42" kern="0" dirty="0">
                <a:solidFill>
                  <a:srgbClr val="307351"/>
                </a:solidFill>
                <a:latin typeface="Merriweather Bold Italic" pitchFamily="34" charset="0"/>
                <a:ea typeface="Merriweather Bold Italic" pitchFamily="34" charset="-122"/>
                <a:cs typeface="Merriweather Bold Italic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4200" i="1" spc="42" kern="0" dirty="0">
                <a:solidFill>
                  <a:srgbClr val="307351"/>
                </a:solidFill>
                <a:latin typeface="Merriweather Bold Italic" pitchFamily="34" charset="0"/>
                <a:ea typeface="Merriweather Bold Italic" pitchFamily="34" charset="-122"/>
                <a:cs typeface="Merriweather Bold Italic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4200" i="1" spc="42" kern="0" dirty="0">
                <a:solidFill>
                  <a:srgbClr val="307351"/>
                </a:solidFill>
                <a:latin typeface="Merriweather Bold Italic" pitchFamily="34" charset="0"/>
                <a:ea typeface="Merriweather Bold Italic" pitchFamily="34" charset="-122"/>
                <a:cs typeface="Merriweather Bold Italic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4200" i="1" spc="42" kern="0" dirty="0">
                <a:solidFill>
                  <a:srgbClr val="307351"/>
                </a:solidFill>
                <a:latin typeface="Merriweather Bold Italic" pitchFamily="34" charset="0"/>
                <a:ea typeface="Merriweather Bold Italic" pitchFamily="34" charset="-122"/>
                <a:cs typeface="Merriweather Bold Italic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4200" i="1" spc="42" kern="0" dirty="0">
                <a:solidFill>
                  <a:srgbClr val="307351"/>
                </a:solidFill>
                <a:latin typeface="Merriweather Bold Italic" pitchFamily="34" charset="0"/>
                <a:ea typeface="Merriweather Bold Italic" pitchFamily="34" charset="-122"/>
                <a:cs typeface="Merriweather Bold Italic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4200" i="1" spc="42" kern="0" dirty="0">
                <a:solidFill>
                  <a:srgbClr val="307351"/>
                </a:solidFill>
                <a:latin typeface="Merriweather Bold Italic" pitchFamily="34" charset="0"/>
                <a:ea typeface="Merriweather Bold Italic" pitchFamily="34" charset="-122"/>
                <a:cs typeface="Merriweather Bold Italic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4200" i="1" spc="42" kern="0" dirty="0">
                <a:solidFill>
                  <a:srgbClr val="307351"/>
                </a:solidFill>
                <a:latin typeface="Merriweather Bold Italic" pitchFamily="34" charset="0"/>
                <a:ea typeface="Merriweather Bold Italic" pitchFamily="34" charset="-122"/>
                <a:cs typeface="Merriweather Bold Italic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4200" i="1" spc="42" kern="0" dirty="0">
                <a:solidFill>
                  <a:srgbClr val="307351"/>
                </a:solidFill>
                <a:latin typeface="Merriweather Bold Italic" pitchFamily="34" charset="0"/>
                <a:ea typeface="Merriweather Bold Italic" pitchFamily="34" charset="-122"/>
                <a:cs typeface="Merriweather Bold Italic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4200" i="1" spc="42" kern="0" dirty="0">
                <a:solidFill>
                  <a:srgbClr val="307351"/>
                </a:solidFill>
                <a:latin typeface="Merriweather Bold Italic" pitchFamily="34" charset="0"/>
                <a:ea typeface="Merriweather Bold Italic" pitchFamily="34" charset="-122"/>
                <a:cs typeface="Merriweather Bold Italic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?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1466850" y="3257550"/>
            <a:ext cx="7200900" cy="904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P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b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l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m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D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m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endParaRPr lang="en-US" sz="5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B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57200" y="571500"/>
            <a:ext cx="173736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B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1096625" y="1543050"/>
            <a:ext cx="5829300" cy="77724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3982700" y="6057900"/>
            <a:ext cx="3790950" cy="37909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695450" y="2819400"/>
            <a:ext cx="8372475" cy="6400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x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k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?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k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x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k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k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’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k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j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k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1695450" y="1724025"/>
            <a:ext cx="8591550" cy="904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U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x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p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c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⚒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️</a:t>
            </a:r>
            <a:endParaRPr lang="en-US" sz="54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B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90675" y="4467225"/>
            <a:ext cx="6238875" cy="4772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k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k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k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k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8715375" y="4467225"/>
            <a:ext cx="6238875" cy="4772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k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k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1581150" y="1676400"/>
            <a:ext cx="5981700" cy="904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u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l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endParaRPr lang="en-US" sz="5400" dirty="0"/>
          </a:p>
        </p:txBody>
      </p:sp>
      <p:sp>
        <p:nvSpPr>
          <p:cNvPr id="5" name="Text 3"/>
          <p:cNvSpPr/>
          <p:nvPr/>
        </p:nvSpPr>
        <p:spPr>
          <a:xfrm>
            <a:off x="1590675" y="3657600"/>
            <a:ext cx="36766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W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h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W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k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d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?</a:t>
            </a:r>
            <a:endParaRPr lang="en-US" sz="3600" dirty="0"/>
          </a:p>
        </p:txBody>
      </p:sp>
      <p:sp>
        <p:nvSpPr>
          <p:cNvPr id="6" name="Text 4"/>
          <p:cNvSpPr/>
          <p:nvPr/>
        </p:nvSpPr>
        <p:spPr>
          <a:xfrm>
            <a:off x="8715375" y="3714750"/>
            <a:ext cx="42005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W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h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D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d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n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’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W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k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?</a:t>
            </a:r>
            <a:endParaRPr lang="en-US" sz="36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B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90675" y="4495800"/>
            <a:ext cx="4486275" cy="4619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!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6591300" y="4495800"/>
            <a:ext cx="4486275" cy="4619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11753850" y="4495800"/>
            <a:ext cx="4486275" cy="4619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x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j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1581150" y="1676400"/>
            <a:ext cx="5981700" cy="904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W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h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’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x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?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✏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️</a:t>
            </a:r>
            <a:endParaRPr lang="en-US" sz="5400" dirty="0"/>
          </a:p>
        </p:txBody>
      </p:sp>
      <p:sp>
        <p:nvSpPr>
          <p:cNvPr id="6" name="Text 4"/>
          <p:cNvSpPr/>
          <p:nvPr/>
        </p:nvSpPr>
        <p:spPr>
          <a:xfrm>
            <a:off x="1590675" y="3657600"/>
            <a:ext cx="36766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S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u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n</a:t>
            </a:r>
            <a:endParaRPr lang="en-US" sz="3600" dirty="0"/>
          </a:p>
        </p:txBody>
      </p:sp>
      <p:sp>
        <p:nvSpPr>
          <p:cNvPr id="7" name="Text 5"/>
          <p:cNvSpPr/>
          <p:nvPr/>
        </p:nvSpPr>
        <p:spPr>
          <a:xfrm>
            <a:off x="6591300" y="3657600"/>
            <a:ext cx="36766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h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c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s</a:t>
            </a:r>
            <a:endParaRPr lang="en-US" sz="3600" dirty="0"/>
          </a:p>
        </p:txBody>
      </p:sp>
      <p:sp>
        <p:nvSpPr>
          <p:cNvPr id="8" name="Text 6"/>
          <p:cNvSpPr/>
          <p:nvPr/>
        </p:nvSpPr>
        <p:spPr>
          <a:xfrm>
            <a:off x="11753850" y="3657600"/>
            <a:ext cx="36766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u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d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n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c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e</a:t>
            </a:r>
            <a:endParaRPr lang="en-US" sz="36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B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66850" y="4724400"/>
            <a:ext cx="53721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p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p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d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x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endParaRPr lang="en-US" sz="54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B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485900" y="2085975"/>
            <a:ext cx="13182600" cy="75247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466850" y="1047750"/>
            <a:ext cx="72009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M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y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-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L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u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endParaRPr lang="en-US" sz="54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B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485900" y="1885950"/>
            <a:ext cx="12801600" cy="68008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466850" y="1047750"/>
            <a:ext cx="72009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b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endParaRPr lang="en-US" sz="54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B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466850" y="1885950"/>
            <a:ext cx="11982450" cy="75342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466850" y="1047750"/>
            <a:ext cx="72009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M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endParaRPr lang="en-US" sz="54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B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B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B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695450" y="4572000"/>
            <a:ext cx="53721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B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l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l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1695450" y="5410200"/>
            <a:ext cx="7115175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8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0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j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k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endParaRPr lang="en-US" sz="18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B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B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9696450" y="1924050"/>
            <a:ext cx="6991350" cy="66389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695450" y="4572000"/>
            <a:ext cx="53721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1695450" y="5419725"/>
            <a:ext cx="73342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7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4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-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-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k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(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i="1" dirty="0">
                <a:solidFill>
                  <a:srgbClr val="361D2E"/>
                </a:solidFill>
                <a:latin typeface="Merriweather Italic" pitchFamily="34" charset="0"/>
                <a:ea typeface="Merriweather Italic" pitchFamily="34" charset="-122"/>
                <a:cs typeface="Merriweather Italic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i="1" dirty="0">
                <a:solidFill>
                  <a:srgbClr val="361D2E"/>
                </a:solidFill>
                <a:latin typeface="Merriweather Italic" pitchFamily="34" charset="0"/>
                <a:ea typeface="Merriweather Italic" pitchFamily="34" charset="-122"/>
                <a:cs typeface="Merriweather Italic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i="1" dirty="0">
                <a:solidFill>
                  <a:srgbClr val="361D2E"/>
                </a:solidFill>
                <a:latin typeface="Merriweather Italic" pitchFamily="34" charset="0"/>
                <a:ea typeface="Merriweather Italic" pitchFamily="34" charset="-122"/>
                <a:cs typeface="Merriweather Italic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i="1" dirty="0">
                <a:solidFill>
                  <a:srgbClr val="361D2E"/>
                </a:solidFill>
                <a:latin typeface="Merriweather Italic" pitchFamily="34" charset="0"/>
                <a:ea typeface="Merriweather Italic" pitchFamily="34" charset="-122"/>
                <a:cs typeface="Merriweather Italic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1800" i="1" dirty="0">
                <a:solidFill>
                  <a:srgbClr val="361D2E"/>
                </a:solidFill>
                <a:latin typeface="Merriweather Italic" pitchFamily="34" charset="0"/>
                <a:ea typeface="Merriweather Italic" pitchFamily="34" charset="-122"/>
                <a:cs typeface="Merriweather Italic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1800" i="1" dirty="0">
                <a:solidFill>
                  <a:srgbClr val="361D2E"/>
                </a:solidFill>
                <a:latin typeface="Merriweather Italic" pitchFamily="34" charset="0"/>
                <a:ea typeface="Merriweather Italic" pitchFamily="34" charset="-122"/>
                <a:cs typeface="Merriweather Italic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1800" i="1" dirty="0">
                <a:solidFill>
                  <a:srgbClr val="361D2E"/>
                </a:solidFill>
                <a:latin typeface="Merriweather Italic" pitchFamily="34" charset="0"/>
                <a:ea typeface="Merriweather Italic" pitchFamily="34" charset="-122"/>
                <a:cs typeface="Merriweather Italic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i="1" dirty="0">
                <a:solidFill>
                  <a:srgbClr val="361D2E"/>
                </a:solidFill>
                <a:latin typeface="Merriweather Italic" pitchFamily="34" charset="0"/>
                <a:ea typeface="Merriweather Italic" pitchFamily="34" charset="-122"/>
                <a:cs typeface="Merriweather Italic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i="1" dirty="0">
                <a:solidFill>
                  <a:srgbClr val="361D2E"/>
                </a:solidFill>
                <a:latin typeface="Merriweather Italic" pitchFamily="34" charset="0"/>
                <a:ea typeface="Merriweather Italic" pitchFamily="34" charset="-122"/>
                <a:cs typeface="Merriweather Italic" pitchFamily="34" charset="-120"/>
              </a:rPr>
              <a:t>)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q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B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66850" y="5257800"/>
            <a:ext cx="1372552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-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,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,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1466850" y="4343400"/>
            <a:ext cx="7200900" cy="904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P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V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D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v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l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p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m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‍</a:t>
            </a:r>
            <a:endParaRPr lang="en-US" sz="5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B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66950" y="2676525"/>
            <a:ext cx="13725525" cy="9934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: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-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,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8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0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-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-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k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 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: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-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,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,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“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’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”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: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“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”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 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-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: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2457450" y="1419225"/>
            <a:ext cx="72009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M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y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-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L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u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endParaRPr lang="en-US" sz="5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B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66950" y="2676525"/>
            <a:ext cx="13725525" cy="9934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: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-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,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8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0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-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-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k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 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: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-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,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,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“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’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”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: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307351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-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: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2700" spc="27" kern="0" dirty="0">
                <a:solidFill>
                  <a:srgbClr val="E5E5E5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2457450" y="1419225"/>
            <a:ext cx="72009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M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y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-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L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u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endParaRPr lang="en-US" sz="5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B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34350" y="2638425"/>
            <a:ext cx="1514475" cy="1981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2962275" y="4581525"/>
            <a:ext cx="12363450" cy="274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: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x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z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</a:t>
            </a:r>
            <a:pPr algn="ctr" indent="0" marL="0">
              <a:lnSpc>
                <a:spcPts val="7200"/>
              </a:lnSpc>
              <a:buNone/>
            </a:pPr>
            <a:r>
              <a:rPr lang="en-US" sz="4800" b="1" spc="-150" kern="0" dirty="0">
                <a:solidFill>
                  <a:srgbClr val="361D2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?</a:t>
            </a:r>
            <a:endParaRPr lang="en-US" sz="4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2023-11-29T03:36:31Z</dcterms:created>
  <dcterms:modified xsi:type="dcterms:W3CDTF">2023-11-29T03:36:31Z</dcterms:modified>
</cp:coreProperties>
</file>